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8974-F17F-49C8-850A-4E1DDF80F4E1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DD810-C2AE-47C0-9AEE-1B464CAE99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8974-F17F-49C8-850A-4E1DDF80F4E1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DD810-C2AE-47C0-9AEE-1B464CAE99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8974-F17F-49C8-850A-4E1DDF80F4E1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DD810-C2AE-47C0-9AEE-1B464CAE99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8974-F17F-49C8-850A-4E1DDF80F4E1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DD810-C2AE-47C0-9AEE-1B464CAE99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8974-F17F-49C8-850A-4E1DDF80F4E1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DD810-C2AE-47C0-9AEE-1B464CAE99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8974-F17F-49C8-850A-4E1DDF80F4E1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DD810-C2AE-47C0-9AEE-1B464CAE99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8974-F17F-49C8-850A-4E1DDF80F4E1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DD810-C2AE-47C0-9AEE-1B464CAE99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8974-F17F-49C8-850A-4E1DDF80F4E1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DD810-C2AE-47C0-9AEE-1B464CAE99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8974-F17F-49C8-850A-4E1DDF80F4E1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DD810-C2AE-47C0-9AEE-1B464CAE99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8974-F17F-49C8-850A-4E1DDF80F4E1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DD810-C2AE-47C0-9AEE-1B464CAE99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8974-F17F-49C8-850A-4E1DDF80F4E1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DD810-C2AE-47C0-9AEE-1B464CAE99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58974-F17F-49C8-850A-4E1DDF80F4E1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DD810-C2AE-47C0-9AEE-1B464CAE99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2" y="3124200"/>
            <a:ext cx="9144000" cy="24215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Gothic Std Black"/>
              </a:rPr>
              <a:t>Walk for Life</a:t>
            </a:r>
          </a:p>
          <a:p>
            <a:pPr algn="ctr">
              <a:lnSpc>
                <a:spcPct val="120000"/>
              </a:lnSpc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Gothic Std Black"/>
              </a:rPr>
              <a:t>Saturday, October 19</a:t>
            </a:r>
            <a:r>
              <a:rPr lang="en-US" sz="3200" b="1" baseline="300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Gothic Std Black"/>
              </a:rPr>
              <a:t>th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Gothic Std Black"/>
              </a:rPr>
              <a:t>, 2024</a:t>
            </a:r>
          </a:p>
          <a:p>
            <a:pPr algn="ctr">
              <a:lnSpc>
                <a:spcPct val="120000"/>
              </a:lnSpc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Gothic Std Black"/>
              </a:rPr>
              <a:t>Lake Osborne Church, Lake </a:t>
            </a: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Gothic Std Black"/>
              </a:rPr>
              <a:t>Worth Beach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Gothic Std Black"/>
            </a:endParaRPr>
          </a:p>
          <a:p>
            <a:pPr algn="ctr">
              <a:lnSpc>
                <a:spcPct val="120000"/>
              </a:lnSpc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Gothic Std Black" pitchFamily="34" charset="0"/>
              </a:rPr>
              <a:t>Register Online: 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Gothic Std Black" pitchFamily="34" charset="0"/>
              </a:rPr>
              <a:t>wewalkforlife.com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Gothic Std Black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12B472-D803-4D3D-BF37-AF95B6A285AC}"/>
              </a:ext>
            </a:extLst>
          </p:cNvPr>
          <p:cNvSpPr/>
          <p:nvPr/>
        </p:nvSpPr>
        <p:spPr>
          <a:xfrm>
            <a:off x="587603" y="5455845"/>
            <a:ext cx="7968792" cy="59942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33399" y="6043087"/>
            <a:ext cx="807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Gothic Std Black" pitchFamily="34" charset="0"/>
              </a:rPr>
              <a:t>Earn prizes as you raise funds!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A906920-5392-4AB6-BEA1-F00739422531}"/>
              </a:ext>
            </a:extLst>
          </p:cNvPr>
          <p:cNvSpPr txBox="1"/>
          <p:nvPr/>
        </p:nvSpPr>
        <p:spPr>
          <a:xfrm>
            <a:off x="1253702" y="5432389"/>
            <a:ext cx="6636591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Gothic Std Black"/>
              </a:rPr>
              <a:t>Kids Fun Run 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>@ 9:00 am</a:t>
            </a:r>
            <a:r>
              <a:rPr lang="en-US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> : 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Gothic Std Black"/>
              </a:rPr>
              <a:t>Walk 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>@ 9:30 am</a:t>
            </a:r>
            <a:endParaRPr lang="en-US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/>
            </a:endParaRPr>
          </a:p>
        </p:txBody>
      </p:sp>
      <p:pic>
        <p:nvPicPr>
          <p:cNvPr id="5" name="Picture 4" descr="A group of people walking on a street&#10;&#10;Description automatically generated with medium confidence">
            <a:extLst>
              <a:ext uri="{FF2B5EF4-FFF2-40B4-BE49-F238E27FC236}">
                <a16:creationId xmlns:a16="http://schemas.microsoft.com/office/drawing/2014/main" id="{53730F98-E286-DE94-B896-AF32C4E6C6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93" b="5114"/>
          <a:stretch/>
        </p:blipFill>
        <p:spPr>
          <a:xfrm>
            <a:off x="0" y="0"/>
            <a:ext cx="9144000" cy="31902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40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Bell Gothic Std Black</vt:lpstr>
      <vt:lpstr>Calibri</vt:lpstr>
      <vt:lpstr>Monotype Corsiva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WS05</dc:creator>
  <cp:lastModifiedBy>Brittany Pace</cp:lastModifiedBy>
  <cp:revision>33</cp:revision>
  <dcterms:created xsi:type="dcterms:W3CDTF">2017-02-21T18:26:04Z</dcterms:created>
  <dcterms:modified xsi:type="dcterms:W3CDTF">2024-10-11T19:41:47Z</dcterms:modified>
</cp:coreProperties>
</file>