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ourier Prime" panose="020B0604020202020204" charset="0"/>
      <p:regular r:id="rId3"/>
    </p:embeddedFont>
    <p:embeddedFont>
      <p:font typeface="Courier Prime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3" d="100"/>
          <a:sy n="83" d="100"/>
        </p:scale>
        <p:origin x="12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 Heyman" userId="7da16c93-0dce-4c68-9365-2b862477d502" providerId="ADAL" clId="{40A48CA6-532B-4FAA-9640-2FC99FF80421}"/>
    <pc:docChg chg="modSld">
      <pc:chgData name="Beau Heyman" userId="7da16c93-0dce-4c68-9365-2b862477d502" providerId="ADAL" clId="{40A48CA6-532B-4FAA-9640-2FC99FF80421}" dt="2024-12-05T14:48:14.988" v="0" actId="14100"/>
      <pc:docMkLst>
        <pc:docMk/>
      </pc:docMkLst>
      <pc:sldChg chg="modSp mod">
        <pc:chgData name="Beau Heyman" userId="7da16c93-0dce-4c68-9365-2b862477d502" providerId="ADAL" clId="{40A48CA6-532B-4FAA-9640-2FC99FF80421}" dt="2024-12-05T14:48:14.988" v="0" actId="14100"/>
        <pc:sldMkLst>
          <pc:docMk/>
          <pc:sldMk cId="0" sldId="256"/>
        </pc:sldMkLst>
        <pc:spChg chg="mod">
          <ac:chgData name="Beau Heyman" userId="7da16c93-0dce-4c68-9365-2b862477d502" providerId="ADAL" clId="{40A48CA6-532B-4FAA-9640-2FC99FF80421}" dt="2024-12-05T14:48:14.988" v="0" actId="14100"/>
          <ac:spMkLst>
            <pc:docMk/>
            <pc:sldMk cId="0" sldId="256"/>
            <ac:spMk id="1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7800" y="-177800"/>
            <a:ext cx="15739266" cy="10682353"/>
          </a:xfrm>
          <a:custGeom>
            <a:avLst/>
            <a:gdLst/>
            <a:ahLst/>
            <a:cxnLst/>
            <a:rect l="l" t="t" r="r" b="b"/>
            <a:pathLst>
              <a:path w="15739266" h="10682353">
                <a:moveTo>
                  <a:pt x="0" y="0"/>
                </a:moveTo>
                <a:lnTo>
                  <a:pt x="15739266" y="0"/>
                </a:lnTo>
                <a:lnTo>
                  <a:pt x="15739266" y="10682353"/>
                </a:lnTo>
                <a:lnTo>
                  <a:pt x="0" y="106823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7" r="-8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6262823"/>
            <a:ext cx="146870" cy="146870"/>
          </a:xfrm>
          <a:custGeom>
            <a:avLst/>
            <a:gdLst/>
            <a:ahLst/>
            <a:cxnLst/>
            <a:rect l="l" t="t" r="r" b="b"/>
            <a:pathLst>
              <a:path w="146870" h="146870">
                <a:moveTo>
                  <a:pt x="0" y="0"/>
                </a:moveTo>
                <a:lnTo>
                  <a:pt x="146870" y="0"/>
                </a:lnTo>
                <a:lnTo>
                  <a:pt x="146870" y="146869"/>
                </a:lnTo>
                <a:lnTo>
                  <a:pt x="0" y="146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6731525"/>
            <a:ext cx="146870" cy="146870"/>
          </a:xfrm>
          <a:custGeom>
            <a:avLst/>
            <a:gdLst/>
            <a:ahLst/>
            <a:cxnLst/>
            <a:rect l="l" t="t" r="r" b="b"/>
            <a:pathLst>
              <a:path w="146870" h="146870">
                <a:moveTo>
                  <a:pt x="0" y="0"/>
                </a:moveTo>
                <a:lnTo>
                  <a:pt x="146870" y="0"/>
                </a:lnTo>
                <a:lnTo>
                  <a:pt x="146870" y="146870"/>
                </a:lnTo>
                <a:lnTo>
                  <a:pt x="0" y="146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5400000" flipV="1">
            <a:off x="-24531628" y="-30606534"/>
            <a:ext cx="4586901" cy="61548615"/>
          </a:xfrm>
          <a:custGeom>
            <a:avLst/>
            <a:gdLst/>
            <a:ahLst/>
            <a:cxnLst/>
            <a:rect l="l" t="t" r="r" b="b"/>
            <a:pathLst>
              <a:path w="4586901" h="61548615">
                <a:moveTo>
                  <a:pt x="0" y="61548615"/>
                </a:moveTo>
                <a:lnTo>
                  <a:pt x="4586901" y="61548615"/>
                </a:lnTo>
                <a:lnTo>
                  <a:pt x="4586901" y="0"/>
                </a:lnTo>
                <a:lnTo>
                  <a:pt x="0" y="0"/>
                </a:lnTo>
                <a:lnTo>
                  <a:pt x="0" y="61548615"/>
                </a:lnTo>
                <a:close/>
              </a:path>
            </a:pathLst>
          </a:custGeom>
          <a:blipFill>
            <a:blip r:embed="rId5">
              <a:alphaModFix amt="60000"/>
            </a:blip>
            <a:stretch>
              <a:fillRect l="-277422" r="-146070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472414" y="-355600"/>
            <a:ext cx="10221986" cy="2816824"/>
            <a:chOff x="0" y="0"/>
            <a:chExt cx="2692210" cy="741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92210" cy="741880"/>
            </a:xfrm>
            <a:custGeom>
              <a:avLst/>
              <a:gdLst/>
              <a:ahLst/>
              <a:cxnLst/>
              <a:rect l="l" t="t" r="r" b="b"/>
              <a:pathLst>
                <a:path w="2692210" h="741880">
                  <a:moveTo>
                    <a:pt x="0" y="0"/>
                  </a:moveTo>
                  <a:lnTo>
                    <a:pt x="2692210" y="0"/>
                  </a:lnTo>
                  <a:lnTo>
                    <a:pt x="2692210" y="741880"/>
                  </a:lnTo>
                  <a:lnTo>
                    <a:pt x="0" y="741880"/>
                  </a:lnTo>
                  <a:close/>
                </a:path>
              </a:pathLst>
            </a:custGeom>
            <a:solidFill>
              <a:srgbClr val="7595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692210" cy="77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8827173" y="7963020"/>
            <a:ext cx="7856490" cy="0"/>
          </a:xfrm>
          <a:prstGeom prst="line">
            <a:avLst/>
          </a:prstGeom>
          <a:ln w="38100" cap="flat">
            <a:solidFill>
              <a:srgbClr val="7595A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144000" y="7200228"/>
            <a:ext cx="146870" cy="146870"/>
          </a:xfrm>
          <a:custGeom>
            <a:avLst/>
            <a:gdLst/>
            <a:ahLst/>
            <a:cxnLst/>
            <a:rect l="l" t="t" r="r" b="b"/>
            <a:pathLst>
              <a:path w="146870" h="146870">
                <a:moveTo>
                  <a:pt x="0" y="0"/>
                </a:moveTo>
                <a:lnTo>
                  <a:pt x="146870" y="0"/>
                </a:lnTo>
                <a:lnTo>
                  <a:pt x="146870" y="146869"/>
                </a:lnTo>
                <a:lnTo>
                  <a:pt x="0" y="146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16937" y="312732"/>
            <a:ext cx="6669952" cy="1794535"/>
          </a:xfrm>
          <a:custGeom>
            <a:avLst/>
            <a:gdLst/>
            <a:ahLst/>
            <a:cxnLst/>
            <a:rect l="l" t="t" r="r" b="b"/>
            <a:pathLst>
              <a:path w="6669952" h="1794535">
                <a:moveTo>
                  <a:pt x="0" y="0"/>
                </a:moveTo>
                <a:lnTo>
                  <a:pt x="6669952" y="0"/>
                </a:lnTo>
                <a:lnTo>
                  <a:pt x="6669952" y="1794535"/>
                </a:lnTo>
                <a:lnTo>
                  <a:pt x="0" y="179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8827173" y="3225402"/>
            <a:ext cx="8647721" cy="28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7595A1"/>
                </a:solidFill>
                <a:latin typeface="Courier Prime Bold"/>
              </a:rPr>
              <a:t>She needs hope and a place where someone cares — where God’s love surrounds her. </a:t>
            </a:r>
          </a:p>
          <a:p>
            <a:pPr>
              <a:lnSpc>
                <a:spcPts val="3600"/>
              </a:lnSpc>
            </a:pPr>
            <a:endParaRPr lang="en-US" sz="3200">
              <a:solidFill>
                <a:srgbClr val="7595A1"/>
              </a:solidFill>
              <a:latin typeface="Courier Prime Bold"/>
            </a:endParaRPr>
          </a:p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Courier Prime"/>
              </a:rPr>
              <a:t>By partnering with First Care Women's Clinic, you are: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27173" y="8250555"/>
            <a:ext cx="8432127" cy="100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39"/>
              </a:lnSpc>
            </a:pPr>
            <a:r>
              <a:rPr lang="en-US" sz="3999">
                <a:solidFill>
                  <a:srgbClr val="7595A1"/>
                </a:solidFill>
                <a:latin typeface="Courier Prime"/>
              </a:rPr>
              <a:t>SUPPORT THEM TODAY TO MAKE A DIFFERENCE FOR LIFE.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27173" y="9477375"/>
            <a:ext cx="8432127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000" u="sng">
                <a:solidFill>
                  <a:srgbClr val="000000"/>
                </a:solidFill>
                <a:latin typeface="Courier Prime"/>
              </a:rPr>
              <a:t>firstcareforlife.com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27173" y="611842"/>
            <a:ext cx="7091736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7"/>
              </a:lnSpc>
            </a:pPr>
            <a:r>
              <a:rPr lang="en-US" sz="4030">
                <a:solidFill>
                  <a:srgbClr val="FAFAFA"/>
                </a:solidFill>
                <a:latin typeface="Courier Prime"/>
              </a:rPr>
              <a:t>HOW CAN YOU HELP IF ...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27173" y="1221442"/>
            <a:ext cx="9433106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6959"/>
              </a:lnSpc>
              <a:spcBef>
                <a:spcPct val="0"/>
              </a:spcBef>
            </a:pPr>
            <a:r>
              <a:rPr lang="en-US" sz="5799">
                <a:solidFill>
                  <a:srgbClr val="FAFAFA"/>
                </a:solidFill>
                <a:latin typeface="Courier Prime"/>
              </a:rPr>
              <a:t>h</a:t>
            </a:r>
            <a:r>
              <a:rPr lang="en-US" sz="5799" u="none" strike="noStrike">
                <a:solidFill>
                  <a:srgbClr val="FAFAFA"/>
                </a:solidFill>
                <a:latin typeface="Courier Prime"/>
              </a:rPr>
              <a:t>er heart is broken?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96706" y="6135419"/>
            <a:ext cx="8181694" cy="1381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Courier Prime"/>
              </a:rPr>
              <a:t>Mending the broken hearts of women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Courier Prime"/>
              </a:rPr>
              <a:t>Saving the lives of the unborn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Courier Prime"/>
              </a:rPr>
              <a:t>Helping women find hope in Christ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Courier Prime</vt:lpstr>
      <vt:lpstr>Arial</vt:lpstr>
      <vt:lpstr>Calibri</vt:lpstr>
      <vt:lpstr>Courier Prime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Care Women's Clinic - How Can You Help if Her Heart is Broken?</dc:title>
  <cp:lastModifiedBy>Beau Heyman</cp:lastModifiedBy>
  <cp:revision>1</cp:revision>
  <dcterms:created xsi:type="dcterms:W3CDTF">2006-08-16T00:00:00Z</dcterms:created>
  <dcterms:modified xsi:type="dcterms:W3CDTF">2024-12-05T14:48:19Z</dcterms:modified>
  <dc:identifier>DAF2IG6av3E</dc:identifier>
</cp:coreProperties>
</file>